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64" r:id="rId1"/>
  </p:sldMasterIdLst>
  <p:notesMasterIdLst>
    <p:notesMasterId r:id="rId12"/>
  </p:notesMasterIdLst>
  <p:sldIdLst>
    <p:sldId id="259" r:id="rId2"/>
    <p:sldId id="260" r:id="rId3"/>
    <p:sldId id="261" r:id="rId4"/>
    <p:sldId id="262" r:id="rId5"/>
    <p:sldId id="263" r:id="rId6"/>
    <p:sldId id="264" r:id="rId7"/>
    <p:sldId id="267" r:id="rId8"/>
    <p:sldId id="266" r:id="rId9"/>
    <p:sldId id="265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7"/>
    <p:restoredTop sz="94613"/>
  </p:normalViewPr>
  <p:slideViewPr>
    <p:cSldViewPr snapToGrid="0" snapToObjects="1">
      <p:cViewPr>
        <p:scale>
          <a:sx n="87" d="100"/>
          <a:sy n="87" d="100"/>
        </p:scale>
        <p:origin x="171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JPG>
</file>

<file path=ppt/media/image11.jpeg>
</file>

<file path=ppt/media/image12.jpe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219CF-C82C-D140-AFDA-2B230CE4D65C}" type="datetimeFigureOut">
              <a:rPr lang="en-US" smtClean="0"/>
              <a:t>1/20/16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C0FFA-9DAC-5346-9A3A-A5D0C7D2D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70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C0FFA-9DAC-5346-9A3A-A5D0C7D2D7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28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9496172-76DC-224A-B56B-6C7372BB4FCC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566" y="457285"/>
            <a:ext cx="4318946" cy="146844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130" y="4634464"/>
            <a:ext cx="1618735" cy="161873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420130" y="468518"/>
            <a:ext cx="39794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Bonus </a:t>
            </a:r>
          </a:p>
          <a:p>
            <a:pPr algn="ctr"/>
            <a:r>
              <a:rPr lang="en-US" sz="3200" dirty="0" smtClean="0"/>
              <a:t>EV3</a:t>
            </a:r>
            <a:r>
              <a:rPr lang="en-US" sz="3200" baseline="0" dirty="0" smtClean="0"/>
              <a:t> Programming Lessons</a:t>
            </a:r>
            <a:endParaRPr lang="en-US" sz="3200" dirty="0"/>
          </a:p>
        </p:txBody>
      </p: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1167623" y="2685828"/>
            <a:ext cx="7200900" cy="1485900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2038865" y="4562497"/>
            <a:ext cx="211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 Droids Robotics</a:t>
            </a:r>
            <a:endParaRPr lang="en-US" dirty="0"/>
          </a:p>
        </p:txBody>
      </p:sp>
      <p:sp>
        <p:nvSpPr>
          <p:cNvPr id="24" name="L-Shape 23"/>
          <p:cNvSpPr/>
          <p:nvPr userDrawn="1"/>
        </p:nvSpPr>
        <p:spPr>
          <a:xfrm rot="5400000">
            <a:off x="402" y="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-Shape 24"/>
          <p:cNvSpPr/>
          <p:nvPr userDrawn="1"/>
        </p:nvSpPr>
        <p:spPr>
          <a:xfrm rot="16200000">
            <a:off x="7205917" y="4919916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-Shape 25"/>
          <p:cNvSpPr/>
          <p:nvPr userDrawn="1"/>
        </p:nvSpPr>
        <p:spPr>
          <a:xfrm rot="10800000">
            <a:off x="7205472" y="-444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-Shape 26"/>
          <p:cNvSpPr/>
          <p:nvPr userDrawn="1"/>
        </p:nvSpPr>
        <p:spPr>
          <a:xfrm>
            <a:off x="-43" y="492036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87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B55A-3800-EC47-A67E-7B12AB22B19C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77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57214-81AB-1743-8626-7D2C8892D6AD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290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632" y="290384"/>
            <a:ext cx="8452022" cy="83408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8452022" cy="48809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D7239-BE5B-8D40-A62B-B849FAE0EA0F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57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B94275-F7A6-3D4C-A5A2-6D05AF1C977D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6731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2EF3A-D1F4-124A-9B54-3CCCE552F03C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24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CE12-7408-7E4E-81C5-2BBC257883E1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173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94DE-C9D3-8F4A-9E98-6EB3641F0F05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49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9926A-982B-654D-AD25-E4A0BDF5781A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3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C0C6672-43A5-BB48-BB44-CE999D6287A2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315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24B12A-985F-304C-B08E-6E332AA2B264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469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AD7742A2-71E5-BC41-9B99-6AAEC7E79C6B}" type="datetime1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L-Shape 9"/>
          <p:cNvSpPr/>
          <p:nvPr userDrawn="1"/>
        </p:nvSpPr>
        <p:spPr>
          <a:xfrm rot="5400000">
            <a:off x="402" y="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-Shape 13"/>
          <p:cNvSpPr/>
          <p:nvPr userDrawn="1"/>
        </p:nvSpPr>
        <p:spPr>
          <a:xfrm rot="16200000">
            <a:off x="7205917" y="4919916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-Shape 14"/>
          <p:cNvSpPr/>
          <p:nvPr userDrawn="1"/>
        </p:nvSpPr>
        <p:spPr>
          <a:xfrm rot="10800000">
            <a:off x="7205472" y="-444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-Shape 15"/>
          <p:cNvSpPr/>
          <p:nvPr userDrawn="1"/>
        </p:nvSpPr>
        <p:spPr>
          <a:xfrm>
            <a:off x="-43" y="492036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5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hd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marc.a.bazergui" TargetMode="External"/><Relationship Id="rId4" Type="http://schemas.openxmlformats.org/officeDocument/2006/relationships/hyperlink" Target="http://creativecommons.org/licenses/by-nc-sa/4.0/" TargetMode="External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team@droidsrobotics.or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mucam.org/projects/cmucam5/wiki/Install_PixyMon_on_Mac" TargetMode="External"/><Relationship Id="rId3" Type="http://schemas.openxmlformats.org/officeDocument/2006/relationships/hyperlink" Target="http://cmucam.org/projects/cmucam5/wiki/Install_PixyMon_on_Windows_Vista_7_8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cmucam.org/projects/cmucam5/wiki/Mounting_Pixy_with_LEGO" TargetMode="External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PixyCam</a:t>
            </a:r>
            <a:r>
              <a:rPr lang="en-US" dirty="0" smtClean="0"/>
              <a:t> for MINDSTORMS</a:t>
            </a:r>
            <a:br>
              <a:rPr lang="en-US" dirty="0" smtClean="0"/>
            </a:br>
            <a:r>
              <a:rPr lang="en-US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417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65" y="439032"/>
            <a:ext cx="8245475" cy="1371600"/>
          </a:xfrm>
        </p:spPr>
        <p:txBody>
          <a:bodyPr/>
          <a:lstStyle/>
          <a:p>
            <a:r>
              <a:rPr lang="en-US" dirty="0" smtClean="0"/>
              <a:t>CREDITS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832"/>
            <a:ext cx="8245474" cy="4963057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1800" dirty="0" smtClean="0"/>
              <a:t>This tutorial was created by Sanjay Seshan and Arvind Seshan from Droids Robotics.</a:t>
            </a:r>
          </a:p>
          <a:p>
            <a:pPr marL="342900" indent="-342900">
              <a:buFont typeface="Arial"/>
              <a:buChar char="•"/>
            </a:pPr>
            <a:r>
              <a:rPr lang="en-US" sz="1800" dirty="0" smtClean="0"/>
              <a:t>More lessons are available at www.ev3lessons.com</a:t>
            </a:r>
          </a:p>
          <a:p>
            <a:pPr marL="342900" indent="-342900">
              <a:buFont typeface="Arial"/>
              <a:buChar char="•"/>
            </a:pPr>
            <a:r>
              <a:rPr lang="en-US" sz="1800" dirty="0" smtClean="0"/>
              <a:t>Author’s Email: </a:t>
            </a:r>
            <a:r>
              <a:rPr lang="en-US" sz="1800" dirty="0" smtClean="0">
                <a:hlinkClick r:id="rId2"/>
              </a:rPr>
              <a:t>team@droidsrobotics.org</a:t>
            </a:r>
            <a:endParaRPr lang="en-US" sz="1800" dirty="0" smtClean="0"/>
          </a:p>
          <a:p>
            <a:pPr marL="342900" indent="-342900">
              <a:buFont typeface="Arial"/>
              <a:buChar char="•"/>
            </a:pPr>
            <a:r>
              <a:rPr lang="en-US" sz="1800" b="0" dirty="0" smtClean="0"/>
              <a:t>Thank you to </a:t>
            </a:r>
            <a:r>
              <a:rPr lang="en-US" sz="1800" dirty="0"/>
              <a:t>Marc-André </a:t>
            </a:r>
            <a:r>
              <a:rPr lang="en-US" sz="1800" dirty="0" err="1" smtClean="0"/>
              <a:t>Bazergui</a:t>
            </a:r>
            <a:r>
              <a:rPr lang="en-US" sz="1800" dirty="0" smtClean="0"/>
              <a:t> for</a:t>
            </a:r>
            <a:r>
              <a:rPr lang="en-US" sz="1800" b="0" dirty="0" smtClean="0"/>
              <a:t> loaning us the </a:t>
            </a:r>
            <a:r>
              <a:rPr lang="en-US" sz="1800" b="0" dirty="0" err="1" smtClean="0"/>
              <a:t>PixyCam</a:t>
            </a:r>
            <a:r>
              <a:rPr lang="en-US" sz="1800" b="0" dirty="0" smtClean="0"/>
              <a:t> for this lesson, (</a:t>
            </a:r>
            <a:r>
              <a:rPr lang="en-US" sz="1800" dirty="0">
                <a:hlinkClick r:id="rId3"/>
              </a:rPr>
              <a:t>https://</a:t>
            </a:r>
            <a:r>
              <a:rPr lang="en-US" sz="1800" dirty="0" smtClean="0">
                <a:hlinkClick r:id="rId3"/>
              </a:rPr>
              <a:t>www.facebook.com/marc.a.bazergui</a:t>
            </a:r>
            <a:r>
              <a:rPr lang="en-US" sz="1800" dirty="0" smtClean="0"/>
              <a:t>, </a:t>
            </a:r>
            <a:r>
              <a:rPr lang="en-US" sz="1800" dirty="0" err="1" smtClean="0"/>
              <a:t>info@bazmarc.ca</a:t>
            </a:r>
            <a:r>
              <a:rPr lang="en-US" sz="1800" dirty="0"/>
              <a:t>)</a:t>
            </a:r>
            <a:r>
              <a:rPr lang="en-US" sz="1800" b="0" dirty="0"/>
              <a:t/>
            </a:r>
            <a:br>
              <a:rPr lang="en-US" sz="1800" b="0" dirty="0"/>
            </a:br>
            <a:endParaRPr lang="en-US" sz="1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EV3Lessons.com 2015 (Last edit: 2/26/2015)</a:t>
            </a:r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457199" y="4630535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NonCommercial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ShareAlike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 4.0 International License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2050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18595" y="3609409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7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 err="1" smtClean="0"/>
              <a:t>PixyCam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</a:t>
            </a:r>
            <a:r>
              <a:rPr lang="en-US" dirty="0" smtClean="0"/>
              <a:t>ision </a:t>
            </a:r>
            <a:r>
              <a:rPr lang="en-US" dirty="0"/>
              <a:t>system</a:t>
            </a:r>
          </a:p>
          <a:p>
            <a:r>
              <a:rPr lang="en-US" dirty="0"/>
              <a:t>Learns to detect objects that you teach it</a:t>
            </a:r>
          </a:p>
          <a:p>
            <a:r>
              <a:rPr lang="en-US" dirty="0"/>
              <a:t>Outputs what it detects 50 times per second</a:t>
            </a:r>
          </a:p>
          <a:p>
            <a:r>
              <a:rPr lang="en-US" dirty="0"/>
              <a:t>Connects </a:t>
            </a:r>
            <a:r>
              <a:rPr lang="en-US" dirty="0" smtClean="0"/>
              <a:t>directly to MINDSTORMS brick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8760" y="3227294"/>
            <a:ext cx="2553447" cy="25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359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sure you have updated your MINDSTORMS software and hardware</a:t>
            </a:r>
          </a:p>
          <a:p>
            <a:r>
              <a:rPr lang="en-US" dirty="0"/>
              <a:t>T</a:t>
            </a:r>
            <a:r>
              <a:rPr lang="en-US" dirty="0" smtClean="0"/>
              <a:t>he minimum requirements are:</a:t>
            </a:r>
          </a:p>
          <a:p>
            <a:pPr lvl="1"/>
            <a:r>
              <a:rPr lang="en-US" dirty="0" smtClean="0"/>
              <a:t>Software: 1.1.1</a:t>
            </a:r>
          </a:p>
          <a:p>
            <a:pPr lvl="1"/>
            <a:r>
              <a:rPr lang="en-US" dirty="0" smtClean="0"/>
              <a:t>Firmware: 1.07H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282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1: Install Software Blocks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4"/>
            <a:ext cx="8295361" cy="3656510"/>
          </a:xfrm>
        </p:spPr>
        <p:txBody>
          <a:bodyPr>
            <a:normAutofit/>
          </a:bodyPr>
          <a:lstStyle/>
          <a:p>
            <a:r>
              <a:rPr lang="en-US" sz="1600" dirty="0" smtClean="0"/>
              <a:t>Install all the </a:t>
            </a:r>
            <a:r>
              <a:rPr lang="en-US" sz="1600" dirty="0"/>
              <a:t>Pixy EV3 </a:t>
            </a:r>
            <a:r>
              <a:rPr lang="en-US" sz="1600" dirty="0" smtClean="0"/>
              <a:t>blocks </a:t>
            </a:r>
            <a:r>
              <a:rPr lang="en-US" sz="1600" dirty="0"/>
              <a:t>in the </a:t>
            </a:r>
            <a:r>
              <a:rPr lang="en-US" sz="1600" dirty="0" err="1"/>
              <a:t>Mindstorms</a:t>
            </a:r>
            <a:r>
              <a:rPr lang="en-US" sz="1600" dirty="0"/>
              <a:t> EV3 </a:t>
            </a:r>
            <a:r>
              <a:rPr lang="en-US" sz="1600" dirty="0" smtClean="0"/>
              <a:t>Software</a:t>
            </a:r>
          </a:p>
          <a:p>
            <a:r>
              <a:rPr lang="en-US" sz="1600" dirty="0" smtClean="0"/>
              <a:t>This will allow you to use the camera in wait blocks, switches, loops, and more</a:t>
            </a:r>
          </a:p>
          <a:p>
            <a:r>
              <a:rPr lang="en-US" sz="1600" b="1" dirty="0" smtClean="0"/>
              <a:t>Instructions:</a:t>
            </a:r>
          </a:p>
          <a:p>
            <a:pPr lvl="1"/>
            <a:r>
              <a:rPr lang="en-US" sz="1600" dirty="0" smtClean="0"/>
              <a:t>Download </a:t>
            </a:r>
            <a:r>
              <a:rPr lang="en-US" sz="1600" dirty="0"/>
              <a:t>the latest "LEGO blocks and examples" files from http://</a:t>
            </a:r>
            <a:r>
              <a:rPr lang="en-US" sz="1600" dirty="0" err="1"/>
              <a:t>cmucam.org</a:t>
            </a:r>
            <a:r>
              <a:rPr lang="en-US" sz="1600" dirty="0"/>
              <a:t>/projects/cmucam5/wiki/</a:t>
            </a:r>
            <a:r>
              <a:rPr lang="en-US" sz="1600" dirty="0" err="1"/>
              <a:t>Latest_release</a:t>
            </a:r>
            <a:endParaRPr lang="en-US" sz="1600" dirty="0"/>
          </a:p>
          <a:p>
            <a:pPr lvl="1"/>
            <a:r>
              <a:rPr lang="en-US" sz="1600" dirty="0" smtClean="0"/>
              <a:t>Unzip the zipped file</a:t>
            </a:r>
            <a:endParaRPr lang="en-US" sz="1600" dirty="0"/>
          </a:p>
          <a:p>
            <a:pPr lvl="1"/>
            <a:r>
              <a:rPr lang="en-US" sz="1600" dirty="0"/>
              <a:t>Open the LEGO </a:t>
            </a:r>
            <a:r>
              <a:rPr lang="en-US" sz="1600" dirty="0" smtClean="0"/>
              <a:t>MINSTORMS </a:t>
            </a:r>
            <a:r>
              <a:rPr lang="en-US" sz="1600" dirty="0"/>
              <a:t>EV3 </a:t>
            </a:r>
            <a:r>
              <a:rPr lang="en-US" sz="1600" dirty="0" smtClean="0"/>
              <a:t>Software</a:t>
            </a:r>
          </a:p>
          <a:p>
            <a:pPr lvl="1"/>
            <a:r>
              <a:rPr lang="en-US" sz="1600" dirty="0" smtClean="0"/>
              <a:t>Open </a:t>
            </a:r>
            <a:r>
              <a:rPr lang="en-US" sz="1600" dirty="0"/>
              <a:t>a n</a:t>
            </a:r>
            <a:r>
              <a:rPr lang="en-US" sz="1600" dirty="0" smtClean="0"/>
              <a:t>ew Project</a:t>
            </a:r>
          </a:p>
          <a:p>
            <a:pPr lvl="1"/>
            <a:r>
              <a:rPr lang="en-US" sz="1600" dirty="0" smtClean="0"/>
              <a:t>Select Tools </a:t>
            </a:r>
            <a:r>
              <a:rPr lang="en-US" sz="1600" dirty="0" smtClean="0">
                <a:sym typeface="Wingdings"/>
              </a:rPr>
              <a:t> Block Import</a:t>
            </a:r>
            <a:endParaRPr lang="en-US" sz="1600" dirty="0">
              <a:sym typeface="Wingdings"/>
            </a:endParaRPr>
          </a:p>
          <a:p>
            <a:pPr lvl="1"/>
            <a:r>
              <a:rPr lang="en-US" sz="1600" dirty="0" smtClean="0">
                <a:sym typeface="Wingdings"/>
              </a:rPr>
              <a:t>Select the </a:t>
            </a:r>
            <a:r>
              <a:rPr lang="en-US" sz="1600" dirty="0" err="1" smtClean="0">
                <a:sym typeface="Wingdings"/>
              </a:rPr>
              <a:t>PixyCam</a:t>
            </a:r>
            <a:r>
              <a:rPr lang="en-US" sz="1600" dirty="0" smtClean="0">
                <a:sym typeface="Wingdings"/>
              </a:rPr>
              <a:t> blocks you downloaded and unzipped earlier</a:t>
            </a:r>
          </a:p>
          <a:p>
            <a:pPr lvl="1"/>
            <a:r>
              <a:rPr lang="en-US" sz="1600" dirty="0" smtClean="0">
                <a:sym typeface="Wingdings"/>
              </a:rPr>
              <a:t>You will be asked to restart the EV3 Software after you import the blocks.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800" y="5015753"/>
            <a:ext cx="1749934" cy="1089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318" y="5187990"/>
            <a:ext cx="1643533" cy="104071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769" y="3821725"/>
            <a:ext cx="1617540" cy="23880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4552" y="2169407"/>
            <a:ext cx="1590485" cy="112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11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2: Install </a:t>
            </a:r>
            <a:r>
              <a:rPr lang="en-US" dirty="0" err="1" smtClean="0"/>
              <a:t>PixyMon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is software that lets you monitor the </a:t>
            </a:r>
            <a:r>
              <a:rPr lang="en-US" dirty="0" err="1" smtClean="0"/>
              <a:t>PixyCam</a:t>
            </a:r>
            <a:r>
              <a:rPr lang="en-US" dirty="0" smtClean="0"/>
              <a:t>.  It is useful for the Step 3.</a:t>
            </a:r>
          </a:p>
          <a:p>
            <a:r>
              <a:rPr lang="en-US" dirty="0" smtClean="0"/>
              <a:t>Mac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cmucam.org/projects/cmucam5/wiki/Install_PixyMon_on_Mac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Windows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cmucam.org/projects/cmucam5/wiki/Install_PixyMon_on_Windows_Vista_7_8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08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3: Training the </a:t>
            </a:r>
            <a:r>
              <a:rPr lang="en-US" dirty="0" err="1" smtClean="0"/>
              <a:t>PixyCam</a:t>
            </a:r>
            <a:r>
              <a:rPr lang="en-US" dirty="0" smtClean="0"/>
              <a:t> with </a:t>
            </a:r>
            <a:r>
              <a:rPr lang="en-US" dirty="0" err="1" smtClean="0"/>
              <a:t>PixyMon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3" y="1572467"/>
            <a:ext cx="4077424" cy="4880919"/>
          </a:xfrm>
        </p:spPr>
        <p:txBody>
          <a:bodyPr>
            <a:normAutofit lnSpcReduction="10000"/>
          </a:bodyPr>
          <a:lstStyle/>
          <a:p>
            <a:r>
              <a:rPr lang="en-US" sz="1400" dirty="0" smtClean="0"/>
              <a:t>Tips: </a:t>
            </a:r>
          </a:p>
          <a:p>
            <a:pPr lvl="1"/>
            <a:r>
              <a:rPr lang="en-US" sz="1400" dirty="0" smtClean="0"/>
              <a:t>Objects that are brightly colored work well. </a:t>
            </a:r>
            <a:r>
              <a:rPr lang="en-US" sz="1400" dirty="0" smtClean="0">
                <a:sym typeface="Wingdings"/>
              </a:rPr>
              <a:t>The camera uses color to detect the objects</a:t>
            </a:r>
          </a:p>
          <a:p>
            <a:pPr lvl="1"/>
            <a:r>
              <a:rPr lang="en-US" sz="1400" dirty="0" smtClean="0">
                <a:sym typeface="Wingdings"/>
              </a:rPr>
              <a:t>Train the </a:t>
            </a:r>
            <a:r>
              <a:rPr lang="en-US" sz="1400" dirty="0" err="1" smtClean="0">
                <a:sym typeface="Wingdings"/>
              </a:rPr>
              <a:t>PixyCam</a:t>
            </a:r>
            <a:r>
              <a:rPr lang="en-US" sz="1400" dirty="0" smtClean="0">
                <a:sym typeface="Wingdings"/>
              </a:rPr>
              <a:t> on a plain background.  Hardwood floors and carpet causes trouble.</a:t>
            </a:r>
          </a:p>
          <a:p>
            <a:pPr marL="0" indent="0">
              <a:buNone/>
            </a:pPr>
            <a:r>
              <a:rPr lang="en-US" sz="1600" dirty="0" smtClean="0"/>
              <a:t>A. Plug in the USB </a:t>
            </a:r>
            <a:r>
              <a:rPr lang="en-US" sz="1600" dirty="0"/>
              <a:t>cable between </a:t>
            </a:r>
            <a:r>
              <a:rPr lang="en-US" sz="1600" dirty="0" smtClean="0"/>
              <a:t>the </a:t>
            </a:r>
            <a:r>
              <a:rPr lang="en-US" sz="1600" dirty="0" err="1" smtClean="0"/>
              <a:t>PixyCam</a:t>
            </a:r>
            <a:r>
              <a:rPr lang="en-US" sz="1600" dirty="0" smtClean="0"/>
              <a:t> </a:t>
            </a:r>
            <a:r>
              <a:rPr lang="en-US" sz="1600" dirty="0"/>
              <a:t>and your computer and </a:t>
            </a:r>
            <a:r>
              <a:rPr lang="en-US" sz="1600" dirty="0" smtClean="0"/>
              <a:t>run </a:t>
            </a:r>
            <a:r>
              <a:rPr lang="en-US" sz="1600" dirty="0" err="1" smtClean="0"/>
              <a:t>PixyMon</a:t>
            </a: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B. Hold </a:t>
            </a:r>
            <a:r>
              <a:rPr lang="en-US" sz="1600" dirty="0"/>
              <a:t>the object you want to teach in front of </a:t>
            </a:r>
            <a:r>
              <a:rPr lang="en-US" sz="1600" dirty="0" err="1" smtClean="0"/>
              <a:t>PixyCam</a:t>
            </a:r>
            <a:r>
              <a:rPr lang="en-US" sz="1600" dirty="0" smtClean="0"/>
              <a:t> </a:t>
            </a:r>
            <a:r>
              <a:rPr lang="en-US" sz="1600" dirty="0" err="1" smtClean="0"/>
              <a:t>lense</a:t>
            </a:r>
            <a:r>
              <a:rPr lang="en-US" sz="1600" dirty="0" smtClean="0"/>
              <a:t> </a:t>
            </a:r>
            <a:r>
              <a:rPr lang="en-US" sz="1600" dirty="0"/>
              <a:t>and select </a:t>
            </a:r>
            <a:r>
              <a:rPr lang="en-US" sz="1600" dirty="0" smtClean="0"/>
              <a:t>Action </a:t>
            </a:r>
            <a:r>
              <a:rPr lang="en-US" sz="1600" dirty="0" smtClean="0">
                <a:sym typeface="Wingdings"/>
              </a:rPr>
              <a:t> Set Signature 1</a:t>
            </a:r>
            <a:r>
              <a:rPr lang="en-US" sz="1600" dirty="0"/>
              <a:t> from the </a:t>
            </a:r>
            <a:r>
              <a:rPr lang="en-US" sz="1600" dirty="0" err="1"/>
              <a:t>pulldown</a:t>
            </a:r>
            <a:r>
              <a:rPr lang="en-US" sz="1600" dirty="0"/>
              <a:t> </a:t>
            </a:r>
            <a:r>
              <a:rPr lang="en-US" sz="1600" dirty="0" smtClean="0"/>
              <a:t>menu</a:t>
            </a:r>
          </a:p>
          <a:p>
            <a:pPr marL="0" indent="0">
              <a:buNone/>
            </a:pPr>
            <a:r>
              <a:rPr lang="en-US" sz="1600" dirty="0" smtClean="0"/>
              <a:t>C. Using </a:t>
            </a:r>
            <a:r>
              <a:rPr lang="en-US" sz="1600" dirty="0"/>
              <a:t>the mouse, click and drag to select the region you want </a:t>
            </a:r>
            <a:r>
              <a:rPr lang="en-US" sz="1600" dirty="0" err="1" smtClean="0"/>
              <a:t>PixyCam</a:t>
            </a:r>
            <a:r>
              <a:rPr lang="en-US" sz="1600" dirty="0" smtClean="0"/>
              <a:t> </a:t>
            </a:r>
            <a:r>
              <a:rPr lang="en-US" sz="1600" dirty="0"/>
              <a:t>to use to learn the </a:t>
            </a:r>
            <a:r>
              <a:rPr lang="en-US" sz="1600" dirty="0" smtClean="0"/>
              <a:t>object</a:t>
            </a:r>
            <a:r>
              <a:rPr lang="en-US" sz="1600" dirty="0"/>
              <a:t> </a:t>
            </a:r>
            <a:r>
              <a:rPr lang="en-US" sz="1600" dirty="0" smtClean="0"/>
              <a:t>(make a box around the object)</a:t>
            </a:r>
          </a:p>
          <a:p>
            <a:pPr marL="0" indent="0">
              <a:buNone/>
            </a:pPr>
            <a:r>
              <a:rPr lang="en-US" sz="1600" dirty="0" smtClean="0"/>
              <a:t>D. Use the Configure screen to change the name (using Signature Labels) and use the Signature Tuning sliders until the object is well lit and completely highlighted (and nothing else is)</a:t>
            </a:r>
            <a:endParaRPr lang="en-US" sz="1600" dirty="0"/>
          </a:p>
          <a:p>
            <a:pPr lvl="1"/>
            <a:endParaRPr lang="en-US" dirty="0" smtClean="0">
              <a:sym typeface="Wingdings"/>
            </a:endParaRPr>
          </a:p>
          <a:p>
            <a:pPr lvl="1"/>
            <a:endParaRPr lang="en-US" dirty="0">
              <a:sym typeface="Wingdings"/>
            </a:endParaRP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6074" y="1563423"/>
            <a:ext cx="2599125" cy="25455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6075" y="3476878"/>
            <a:ext cx="3552747" cy="286744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647774" y="4004148"/>
            <a:ext cx="735724" cy="209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814063" y="4012926"/>
            <a:ext cx="833710" cy="2008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73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4101734" cy="4880919"/>
          </a:xfrm>
        </p:spPr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PixyMon</a:t>
            </a:r>
            <a:r>
              <a:rPr lang="en-US" dirty="0" smtClean="0"/>
              <a:t> to recognize 4 different LEGO colors using LEGO bricks (Red, Green, Blue, Yellow).</a:t>
            </a:r>
          </a:p>
          <a:p>
            <a:r>
              <a:rPr lang="en-US" dirty="0" smtClean="0"/>
              <a:t>Tune the signatures and rename them the correct color</a:t>
            </a:r>
          </a:p>
          <a:p>
            <a:r>
              <a:rPr lang="en-US" dirty="0" smtClean="0"/>
              <a:t>You will be using these Signatures in the next lesson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41380" y="1359243"/>
            <a:ext cx="3696062" cy="361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796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 4: Mounting the </a:t>
            </a:r>
            <a:r>
              <a:rPr lang="en-US" dirty="0" err="1" smtClean="0"/>
              <a:t>PixyCam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4080713" cy="4880919"/>
          </a:xfrm>
        </p:spPr>
        <p:txBody>
          <a:bodyPr/>
          <a:lstStyle/>
          <a:p>
            <a:r>
              <a:rPr lang="en-US" dirty="0" smtClean="0"/>
              <a:t>Add a LEGO beam to the </a:t>
            </a:r>
            <a:r>
              <a:rPr lang="en-US" dirty="0" err="1" smtClean="0"/>
              <a:t>PixyCam</a:t>
            </a:r>
            <a:r>
              <a:rPr lang="en-US" dirty="0" smtClean="0"/>
              <a:t> so that you can mount it on to your EV3 robot.</a:t>
            </a:r>
          </a:p>
          <a:p>
            <a:r>
              <a:rPr lang="en-US" dirty="0" smtClean="0"/>
              <a:t>Instructions </a:t>
            </a:r>
            <a:r>
              <a:rPr lang="en-US" dirty="0"/>
              <a:t>are here: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cmucam.org/projects/cmucam5/wiki/Mounting_Pixy_with_LEGO</a:t>
            </a:r>
            <a:endParaRPr lang="en-US" dirty="0" smtClean="0"/>
          </a:p>
          <a:p>
            <a:r>
              <a:rPr lang="en-US" dirty="0" smtClean="0"/>
              <a:t>It should look like the image on the right in the end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5484" y="1791163"/>
            <a:ext cx="4159624" cy="31197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Oval 6"/>
          <p:cNvSpPr/>
          <p:nvPr/>
        </p:nvSpPr>
        <p:spPr>
          <a:xfrm>
            <a:off x="6880796" y="3351022"/>
            <a:ext cx="1210236" cy="1008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237286" y="3351022"/>
            <a:ext cx="1210236" cy="1008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37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Step 5: </a:t>
            </a:r>
            <a:r>
              <a:rPr lang="en-US" dirty="0" smtClean="0"/>
              <a:t>Ready to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Connect your </a:t>
            </a:r>
            <a:r>
              <a:rPr lang="en-US" dirty="0" err="1" smtClean="0"/>
              <a:t>PixyCam</a:t>
            </a:r>
            <a:r>
              <a:rPr lang="en-US" dirty="0" smtClean="0"/>
              <a:t> to the EV3 brick using the cable provided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Turn on the EV3 and connect it to your computer</a:t>
            </a:r>
            <a:endParaRPr lang="en-US" dirty="0"/>
          </a:p>
          <a:p>
            <a:r>
              <a:rPr lang="en-US" dirty="0" smtClean="0"/>
              <a:t>Move on to the next lesson.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71794" y="1855694"/>
            <a:ext cx="3792070" cy="15733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127441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272</TotalTime>
  <Words>492</Words>
  <Application>Microsoft Macintosh PowerPoint</Application>
  <PresentationFormat>On-screen Show (4:3)</PresentationFormat>
  <Paragraphs>77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Franklin Gothic Book</vt:lpstr>
      <vt:lpstr>Helvetica Neue</vt:lpstr>
      <vt:lpstr>Wingdings</vt:lpstr>
      <vt:lpstr>Arial</vt:lpstr>
      <vt:lpstr>Crop</vt:lpstr>
      <vt:lpstr>PixyCam for MINDSTORMS Introduction</vt:lpstr>
      <vt:lpstr>What is a PixyCam?</vt:lpstr>
      <vt:lpstr>Getting Started</vt:lpstr>
      <vt:lpstr>Step 1: Install Software Blocks</vt:lpstr>
      <vt:lpstr>Step 2: Install PixyMon</vt:lpstr>
      <vt:lpstr>Step 3: Training the PixyCam with PixyMon</vt:lpstr>
      <vt:lpstr>Challenge</vt:lpstr>
      <vt:lpstr>Step 4: Mounting the PixyCam</vt:lpstr>
      <vt:lpstr>Step 5: Ready to Program</vt:lpstr>
      <vt:lpstr>CREDITS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Srinivasan Seshan</dc:creator>
  <cp:lastModifiedBy>Srinivasan Seshan</cp:lastModifiedBy>
  <cp:revision>22</cp:revision>
  <cp:lastPrinted>2016-01-20T22:55:27Z</cp:lastPrinted>
  <dcterms:created xsi:type="dcterms:W3CDTF">2016-01-20T18:24:43Z</dcterms:created>
  <dcterms:modified xsi:type="dcterms:W3CDTF">2016-01-20T23:50:20Z</dcterms:modified>
</cp:coreProperties>
</file>

<file path=docProps/thumbnail.jpeg>
</file>